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61" r:id="rId5"/>
    <p:sldMasterId id="2147483685" r:id="rId6"/>
    <p:sldMasterId id="2147483698" r:id="rId7"/>
    <p:sldMasterId id="2147483710" r:id="rId8"/>
  </p:sldMasterIdLst>
  <p:sldIdLst>
    <p:sldId id="256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226E96-EC99-4EDD-A72F-30038FA30F2D}" v="17" dt="2024-12-13T06:03:33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018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HIT N SHENOY - 220900141 - MITMPL" userId="abd24341-5f82-4540-a879-d75eb4f382ee" providerId="ADAL" clId="{8B226E96-EC99-4EDD-A72F-30038FA30F2D}"/>
    <pc:docChg chg="undo custSel addSld delSld modSld">
      <pc:chgData name="ROHIT N SHENOY - 220900141 - MITMPL" userId="abd24341-5f82-4540-a879-d75eb4f382ee" providerId="ADAL" clId="{8B226E96-EC99-4EDD-A72F-30038FA30F2D}" dt="2024-12-13T06:05:08.002" v="81" actId="20577"/>
      <pc:docMkLst>
        <pc:docMk/>
      </pc:docMkLst>
      <pc:sldChg chg="modSp mod">
        <pc:chgData name="ROHIT N SHENOY - 220900141 - MITMPL" userId="abd24341-5f82-4540-a879-d75eb4f382ee" providerId="ADAL" clId="{8B226E96-EC99-4EDD-A72F-30038FA30F2D}" dt="2024-12-13T06:03:20.191" v="36" actId="1036"/>
        <pc:sldMkLst>
          <pc:docMk/>
          <pc:sldMk cId="3491768821" sldId="256"/>
        </pc:sldMkLst>
        <pc:spChg chg="mod">
          <ac:chgData name="ROHIT N SHENOY - 220900141 - MITMPL" userId="abd24341-5f82-4540-a879-d75eb4f382ee" providerId="ADAL" clId="{8B226E96-EC99-4EDD-A72F-30038FA30F2D}" dt="2024-12-13T05:59:39.397" v="1" actId="6549"/>
          <ac:spMkLst>
            <pc:docMk/>
            <pc:sldMk cId="3491768821" sldId="256"/>
            <ac:spMk id="9" creationId="{806E4A18-2544-6AE5-74D4-2095650309C9}"/>
          </ac:spMkLst>
        </pc:spChg>
        <pc:grpChg chg="mod">
          <ac:chgData name="ROHIT N SHENOY - 220900141 - MITMPL" userId="abd24341-5f82-4540-a879-d75eb4f382ee" providerId="ADAL" clId="{8B226E96-EC99-4EDD-A72F-30038FA30F2D}" dt="2024-12-13T06:03:20.191" v="36" actId="1036"/>
          <ac:grpSpMkLst>
            <pc:docMk/>
            <pc:sldMk cId="3491768821" sldId="256"/>
            <ac:grpSpMk id="29" creationId="{DD031C90-93A6-3BDA-8611-000529646A1B}"/>
          </ac:grpSpMkLst>
        </pc:grpChg>
      </pc:sldChg>
      <pc:sldChg chg="addSp delSp modSp add del mod">
        <pc:chgData name="ROHIT N SHENOY - 220900141 - MITMPL" userId="abd24341-5f82-4540-a879-d75eb4f382ee" providerId="ADAL" clId="{8B226E96-EC99-4EDD-A72F-30038FA30F2D}" dt="2024-12-13T06:02:35.324" v="21" actId="47"/>
        <pc:sldMkLst>
          <pc:docMk/>
          <pc:sldMk cId="1685890462" sldId="257"/>
        </pc:sldMkLst>
        <pc:spChg chg="mod">
          <ac:chgData name="ROHIT N SHENOY - 220900141 - MITMPL" userId="abd24341-5f82-4540-a879-d75eb4f382ee" providerId="ADAL" clId="{8B226E96-EC99-4EDD-A72F-30038FA30F2D}" dt="2024-12-13T06:02:21.837" v="20" actId="1076"/>
          <ac:spMkLst>
            <pc:docMk/>
            <pc:sldMk cId="1685890462" sldId="257"/>
            <ac:spMk id="7" creationId="{185759C3-A7D5-029A-5BB3-F8DE1E0A7297}"/>
          </ac:spMkLst>
        </pc:spChg>
        <pc:spChg chg="mod">
          <ac:chgData name="ROHIT N SHENOY - 220900141 - MITMPL" userId="abd24341-5f82-4540-a879-d75eb4f382ee" providerId="ADAL" clId="{8B226E96-EC99-4EDD-A72F-30038FA30F2D}" dt="2024-12-13T06:02:21.837" v="20" actId="1076"/>
          <ac:spMkLst>
            <pc:docMk/>
            <pc:sldMk cId="1685890462" sldId="257"/>
            <ac:spMk id="8" creationId="{DB1FDACD-1F18-69D4-9036-2A874F2BE41E}"/>
          </ac:spMkLst>
        </pc:spChg>
        <pc:spChg chg="mod">
          <ac:chgData name="ROHIT N SHENOY - 220900141 - MITMPL" userId="abd24341-5f82-4540-a879-d75eb4f382ee" providerId="ADAL" clId="{8B226E96-EC99-4EDD-A72F-30038FA30F2D}" dt="2024-12-13T06:02:21.837" v="20" actId="1076"/>
          <ac:spMkLst>
            <pc:docMk/>
            <pc:sldMk cId="1685890462" sldId="257"/>
            <ac:spMk id="12" creationId="{F761CC06-BDC2-54F7-3A05-DF1837D9ACEA}"/>
          </ac:spMkLst>
        </pc:spChg>
        <pc:spChg chg="mod">
          <ac:chgData name="ROHIT N SHENOY - 220900141 - MITMPL" userId="abd24341-5f82-4540-a879-d75eb4f382ee" providerId="ADAL" clId="{8B226E96-EC99-4EDD-A72F-30038FA30F2D}" dt="2024-12-13T06:02:21.837" v="20" actId="1076"/>
          <ac:spMkLst>
            <pc:docMk/>
            <pc:sldMk cId="1685890462" sldId="257"/>
            <ac:spMk id="14" creationId="{DB72E337-DBA8-5A61-412A-5E00EBBB80FC}"/>
          </ac:spMkLst>
        </pc:spChg>
        <pc:spChg chg="mod topLvl">
          <ac:chgData name="ROHIT N SHENOY - 220900141 - MITMPL" userId="abd24341-5f82-4540-a879-d75eb4f382ee" providerId="ADAL" clId="{8B226E96-EC99-4EDD-A72F-30038FA30F2D}" dt="2024-12-13T06:02:21.837" v="20" actId="1076"/>
          <ac:spMkLst>
            <pc:docMk/>
            <pc:sldMk cId="1685890462" sldId="257"/>
            <ac:spMk id="30" creationId="{9D59C8F0-385F-B5FD-D19D-1ECE93C6B0B1}"/>
          </ac:spMkLst>
        </pc:spChg>
        <pc:grpChg chg="mod topLvl">
          <ac:chgData name="ROHIT N SHENOY - 220900141 - MITMPL" userId="abd24341-5f82-4540-a879-d75eb4f382ee" providerId="ADAL" clId="{8B226E96-EC99-4EDD-A72F-30038FA30F2D}" dt="2024-12-13T06:02:21.837" v="20" actId="1076"/>
          <ac:grpSpMkLst>
            <pc:docMk/>
            <pc:sldMk cId="1685890462" sldId="257"/>
            <ac:grpSpMk id="28" creationId="{663FFD77-B95C-6C83-1EEC-BD3A63211B0A}"/>
          </ac:grpSpMkLst>
        </pc:grpChg>
        <pc:grpChg chg="add del mod">
          <ac:chgData name="ROHIT N SHENOY - 220900141 - MITMPL" userId="abd24341-5f82-4540-a879-d75eb4f382ee" providerId="ADAL" clId="{8B226E96-EC99-4EDD-A72F-30038FA30F2D}" dt="2024-12-13T06:02:21.837" v="20" actId="1076"/>
          <ac:grpSpMkLst>
            <pc:docMk/>
            <pc:sldMk cId="1685890462" sldId="257"/>
            <ac:grpSpMk id="33" creationId="{3F33EB10-3C36-9A7E-7D95-C251FD6B8F8D}"/>
          </ac:grpSpMkLst>
        </pc:grpChg>
        <pc:picChg chg="mod">
          <ac:chgData name="ROHIT N SHENOY - 220900141 - MITMPL" userId="abd24341-5f82-4540-a879-d75eb4f382ee" providerId="ADAL" clId="{8B226E96-EC99-4EDD-A72F-30038FA30F2D}" dt="2024-12-13T06:02:21.837" v="20" actId="1076"/>
          <ac:picMkLst>
            <pc:docMk/>
            <pc:sldMk cId="1685890462" sldId="257"/>
            <ac:picMk id="4" creationId="{31D512CC-DFAA-ED60-3CEF-0B7E81ED2C91}"/>
          </ac:picMkLst>
        </pc:picChg>
        <pc:picChg chg="mod">
          <ac:chgData name="ROHIT N SHENOY - 220900141 - MITMPL" userId="abd24341-5f82-4540-a879-d75eb4f382ee" providerId="ADAL" clId="{8B226E96-EC99-4EDD-A72F-30038FA30F2D}" dt="2024-12-13T06:02:21.837" v="20" actId="1076"/>
          <ac:picMkLst>
            <pc:docMk/>
            <pc:sldMk cId="1685890462" sldId="257"/>
            <ac:picMk id="10" creationId="{424D792E-9A03-C176-954B-8961703A92DE}"/>
          </ac:picMkLst>
        </pc:picChg>
        <pc:picChg chg="mod">
          <ac:chgData name="ROHIT N SHENOY - 220900141 - MITMPL" userId="abd24341-5f82-4540-a879-d75eb4f382ee" providerId="ADAL" clId="{8B226E96-EC99-4EDD-A72F-30038FA30F2D}" dt="2024-12-13T06:02:21.837" v="20" actId="1076"/>
          <ac:picMkLst>
            <pc:docMk/>
            <pc:sldMk cId="1685890462" sldId="257"/>
            <ac:picMk id="16" creationId="{768F7D88-3CED-2011-2834-6DA2E3600FE7}"/>
          </ac:picMkLst>
        </pc:picChg>
        <pc:picChg chg="mod">
          <ac:chgData name="ROHIT N SHENOY - 220900141 - MITMPL" userId="abd24341-5f82-4540-a879-d75eb4f382ee" providerId="ADAL" clId="{8B226E96-EC99-4EDD-A72F-30038FA30F2D}" dt="2024-12-13T06:02:21.837" v="20" actId="1076"/>
          <ac:picMkLst>
            <pc:docMk/>
            <pc:sldMk cId="1685890462" sldId="257"/>
            <ac:picMk id="17" creationId="{1B06B23A-2A6F-3680-B74C-4359C7755EF5}"/>
          </ac:picMkLst>
        </pc:picChg>
        <pc:picChg chg="mod">
          <ac:chgData name="ROHIT N SHENOY - 220900141 - MITMPL" userId="abd24341-5f82-4540-a879-d75eb4f382ee" providerId="ADAL" clId="{8B226E96-EC99-4EDD-A72F-30038FA30F2D}" dt="2024-12-13T06:02:21.837" v="20" actId="1076"/>
          <ac:picMkLst>
            <pc:docMk/>
            <pc:sldMk cId="1685890462" sldId="257"/>
            <ac:picMk id="21" creationId="{477A4BA7-A1C7-133B-6CCB-D0668C488624}"/>
          </ac:picMkLst>
        </pc:picChg>
        <pc:picChg chg="mod">
          <ac:chgData name="ROHIT N SHENOY - 220900141 - MITMPL" userId="abd24341-5f82-4540-a879-d75eb4f382ee" providerId="ADAL" clId="{8B226E96-EC99-4EDD-A72F-30038FA30F2D}" dt="2024-12-13T06:02:21.837" v="20" actId="1076"/>
          <ac:picMkLst>
            <pc:docMk/>
            <pc:sldMk cId="1685890462" sldId="257"/>
            <ac:picMk id="22" creationId="{9F5DE5BD-D2C3-FFE5-356C-0E9C5A2E74C7}"/>
          </ac:picMkLst>
        </pc:picChg>
        <pc:picChg chg="mod">
          <ac:chgData name="ROHIT N SHENOY - 220900141 - MITMPL" userId="abd24341-5f82-4540-a879-d75eb4f382ee" providerId="ADAL" clId="{8B226E96-EC99-4EDD-A72F-30038FA30F2D}" dt="2024-12-13T06:02:21.837" v="20" actId="1076"/>
          <ac:picMkLst>
            <pc:docMk/>
            <pc:sldMk cId="1685890462" sldId="257"/>
            <ac:picMk id="23" creationId="{45989C13-7CA0-4F3A-5F94-A600A4EEBB09}"/>
          </ac:picMkLst>
        </pc:picChg>
        <pc:picChg chg="mod">
          <ac:chgData name="ROHIT N SHENOY - 220900141 - MITMPL" userId="abd24341-5f82-4540-a879-d75eb4f382ee" providerId="ADAL" clId="{8B226E96-EC99-4EDD-A72F-30038FA30F2D}" dt="2024-12-13T06:02:21.837" v="20" actId="1076"/>
          <ac:picMkLst>
            <pc:docMk/>
            <pc:sldMk cId="1685890462" sldId="257"/>
            <ac:picMk id="24" creationId="{09F24B9F-28FA-0A23-7E09-43D9EC35CD49}"/>
          </ac:picMkLst>
        </pc:picChg>
        <pc:picChg chg="mod">
          <ac:chgData name="ROHIT N SHENOY - 220900141 - MITMPL" userId="abd24341-5f82-4540-a879-d75eb4f382ee" providerId="ADAL" clId="{8B226E96-EC99-4EDD-A72F-30038FA30F2D}" dt="2024-12-13T06:02:21.837" v="20" actId="1076"/>
          <ac:picMkLst>
            <pc:docMk/>
            <pc:sldMk cId="1685890462" sldId="257"/>
            <ac:picMk id="25" creationId="{88F80D3E-C216-4369-C4C2-F572684EA45A}"/>
          </ac:picMkLst>
        </pc:picChg>
        <pc:picChg chg="mod">
          <ac:chgData name="ROHIT N SHENOY - 220900141 - MITMPL" userId="abd24341-5f82-4540-a879-d75eb4f382ee" providerId="ADAL" clId="{8B226E96-EC99-4EDD-A72F-30038FA30F2D}" dt="2024-12-13T06:02:21.837" v="20" actId="1076"/>
          <ac:picMkLst>
            <pc:docMk/>
            <pc:sldMk cId="1685890462" sldId="257"/>
            <ac:picMk id="1026" creationId="{8CFF21B7-C6E1-C260-00B6-EBEC92784F5B}"/>
          </ac:picMkLst>
        </pc:picChg>
      </pc:sldChg>
      <pc:sldChg chg="addSp delSp modSp add mod">
        <pc:chgData name="ROHIT N SHENOY - 220900141 - MITMPL" userId="abd24341-5f82-4540-a879-d75eb4f382ee" providerId="ADAL" clId="{8B226E96-EC99-4EDD-A72F-30038FA30F2D}" dt="2024-12-13T06:05:08.002" v="81" actId="20577"/>
        <pc:sldMkLst>
          <pc:docMk/>
          <pc:sldMk cId="4107206888" sldId="257"/>
        </pc:sldMkLst>
        <pc:spChg chg="mod">
          <ac:chgData name="ROHIT N SHENOY - 220900141 - MITMPL" userId="abd24341-5f82-4540-a879-d75eb4f382ee" providerId="ADAL" clId="{8B226E96-EC99-4EDD-A72F-30038FA30F2D}" dt="2024-12-13T06:04:21.980" v="48" actId="14100"/>
          <ac:spMkLst>
            <pc:docMk/>
            <pc:sldMk cId="4107206888" sldId="257"/>
            <ac:spMk id="6" creationId="{B8F1C331-46FD-4C50-7BD4-70217F57CA30}"/>
          </ac:spMkLst>
        </pc:spChg>
        <pc:spChg chg="add mod">
          <ac:chgData name="ROHIT N SHENOY - 220900141 - MITMPL" userId="abd24341-5f82-4540-a879-d75eb4f382ee" providerId="ADAL" clId="{8B226E96-EC99-4EDD-A72F-30038FA30F2D}" dt="2024-12-13T06:05:08.002" v="81" actId="20577"/>
          <ac:spMkLst>
            <pc:docMk/>
            <pc:sldMk cId="4107206888" sldId="257"/>
            <ac:spMk id="11" creationId="{4B35CCB2-DD98-10CD-3C1D-D910636B227A}"/>
          </ac:spMkLst>
        </pc:spChg>
        <pc:spChg chg="del mod">
          <ac:chgData name="ROHIT N SHENOY - 220900141 - MITMPL" userId="abd24341-5f82-4540-a879-d75eb4f382ee" providerId="ADAL" clId="{8B226E96-EC99-4EDD-A72F-30038FA30F2D}" dt="2024-12-13T06:03:51.776" v="42" actId="478"/>
          <ac:spMkLst>
            <pc:docMk/>
            <pc:sldMk cId="4107206888" sldId="257"/>
            <ac:spMk id="15" creationId="{64BC2879-1C57-FE32-6584-45DC0624044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F6117-702D-C924-57CA-A45172C94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97DE5-06E6-85A1-4DA0-FC61E5C3F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FD797-D330-CBF8-0447-F9E5BEB34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782-FED5-41F6-8CE8-598FF65C6E3D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90BD7-07F9-5449-3EE0-769834FC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8946A-8590-CB5A-27AC-A8FD170C9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5DB4-7E32-48A2-B9C4-D3581F709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279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04CDB-1927-19CA-38EA-797C8DD0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40CA3-6309-C99D-1E86-A2CB5A3DF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142FC-E572-7A4A-680C-6BD14EDD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782-FED5-41F6-8CE8-598FF65C6E3D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70D1C-04C0-A286-9211-8DBC48F9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C464A-B714-741D-5070-403CCBA5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5DB4-7E32-48A2-B9C4-D3581F709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95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403FB3-2FDA-AD7A-16C0-B9EF504CF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D5961-AE09-7787-95DC-5F4C65BCB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336C6-5164-CD01-6CF3-E61013EA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782-FED5-41F6-8CE8-598FF65C6E3D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D0004-D8D8-33A2-BCBA-73CCDA73D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C46D6-5CF7-8BE9-CDC9-3331BFB6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5DB4-7E32-48A2-B9C4-D3581F709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1985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3A096-6102-59B2-00B3-1EB6B2CF4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F195B-1419-B2E4-F1DD-0B176A8C1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F22BF-CE29-195C-C654-8D50C02C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80546-8DA5-ADA0-EB75-F54DB51E5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CA0A6-0BEF-C849-EC97-E261E4BF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0108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4212-21AD-5470-66B5-054D224E4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B4700-19F1-70CC-49AA-302507B55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81AF2-F1F2-9D5B-B779-7CE2C8F74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52212-3ED0-0943-49CA-1DC5BD51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56010-5085-72BC-7EE5-3FFBD0B9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86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ECD19-857F-EFE8-0A92-FB1E3E42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102E2-347C-A9E3-CD8C-6837E69F0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9EC09-11AB-C22B-0F3D-58595531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E3D60-789D-B04A-5823-C4D5A823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BA873-1CF8-9CF3-1973-DBAED2D9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6839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AD48-E5CB-8DA3-B7EC-A229AEFD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3FE30-E22D-4742-6714-BB54C0A4D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DE129-5ED5-A2E4-DD11-F08148D0B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22831-2716-E32D-0F21-1C682150F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E3667-970C-4452-62CC-344A03E8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43E27-145E-A20D-0913-7EFD4050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3324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C3EA-4864-8BEE-B038-344409A06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8D718-5F29-8273-E590-9EF8C611A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CD2DC-F823-BD72-2C47-CAEC3AFC1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3AC7A-255D-287F-CAC2-0E3C9074C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821687-E60B-3C49-60F3-F1C684C97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19E220-AF7C-9AF5-5D3C-DA58A518E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EF8FAB-693F-2498-B1CA-104FD310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D74B7E-8FB7-9F65-1831-3A022CAF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1778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3969F-7C64-C34E-AF6C-3774D3AA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C7B689-A3C1-8E25-1753-D16E2EF24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8FB8F1-972B-F19B-C2DF-3BBCD2BC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0DEA6-DD84-842E-2C3B-39F004B5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8398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E4DAB0-849D-3EA4-217D-1B1E0F5C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38E44C-59B3-E24E-19AE-E4D2B292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4BCC2-8CC4-226C-947C-D568B296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0575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F2C77-A1AC-CA81-45A9-D94547BE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C2524-6DD6-626C-5272-30D67B1EA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ED0EE-4F96-628B-B589-C49813515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D90D7-FDB6-CCA8-8E68-0B28DDE11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C9542-5E96-8677-3AB9-9728CB92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A0680-8B1B-32A1-FF15-78860CD4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69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BC34B-3F9D-7936-A743-F9A1E997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46337-F87E-95CD-DAF6-EFF9FF8CF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F5374-2A2F-0125-4194-AB5E5FDF2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782-FED5-41F6-8CE8-598FF65C6E3D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D5425-17B2-3584-90E2-347A5FE76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AC663-04D7-75CE-5224-37F05013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5DB4-7E32-48A2-B9C4-D3581F709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5540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AC2A8-89D6-D4BB-1F71-84880AC2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EA384F-CBAF-D606-91EA-10B82CFEC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F021D-BE6C-88EE-03D3-19D10EC8E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B91F0-AC58-E2B9-D373-FB4ABA6F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C3ABF-B963-BE4B-4EFB-7DEE202A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95A0E-DB86-BC49-29E2-DFC44B0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705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CE91-B32C-5A11-3262-C518328C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4796E4-D117-934F-4032-A4A4428F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C7AD4-917C-AC65-98C9-C1CC9E54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7D426-AD46-CD2C-C939-E698AE2B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D3923-F93D-4954-1531-AA878FC9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0525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602F28-D506-5FEF-CB4F-78E2DD7CB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6DAE8-9E91-D4F3-B60E-A9624685B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5AF0F-7DCE-283E-101C-B88103F6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D1AF0-08CD-DDFD-327E-5C64968D2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F6DCB-12FB-9C00-74CD-5EE8C9E07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4899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AEDB0-DA24-AE26-AE06-5FFFA6A40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48693-5631-4F0B-1298-1A21C6151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4930F-3064-80FF-AD53-82274247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782-FED5-41F6-8CE8-598FF65C6E3D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89AC3-99E2-FED7-1A5C-3BC3D158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3828-8FA6-3C5C-36AF-5F285412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5DB4-7E32-48A2-B9C4-D3581F709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6296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D232-E8E7-87A7-F405-3DD55D08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4D2DD-0524-F206-4A2C-84F08EE2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782-FED5-41F6-8CE8-598FF65C6E3D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0F565-6755-F985-A8C0-F6560B98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28954-DDD4-3EEF-ACBA-FB9A5D30A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5DB4-7E32-48A2-B9C4-D3581F709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1986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E0263-0651-4A60-D6F8-6C8C607D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C68C3-4082-6A7E-ECD2-B7FBC3B04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6F776-EFF7-BA78-4363-798400D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782-FED5-41F6-8CE8-598FF65C6E3D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46E1B-A8C0-7CCB-EC78-8920CC44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356A4-FFB7-FC51-0AE4-59268C3B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5DB4-7E32-48A2-B9C4-D3581F709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7394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C9A5D-CDBC-0DA4-0C54-CFA537F42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F79A2-5160-3B2C-A54B-C46792854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6D90E-FB6E-1F5E-2FD9-69D14FE7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782-FED5-41F6-8CE8-598FF65C6E3D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D30EB-3CF1-B297-2B51-0DA8DD0C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DDC95-D9D1-3026-553B-7B268B46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5DB4-7E32-48A2-B9C4-D3581F709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9923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1FA4C-F51D-487E-D7D9-A0E11910B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CB98-EB94-73E0-EA99-561A7A92C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A77BA-0947-6779-1EE3-24EEB7AC2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0ABA1-86F1-1C54-94B4-36E07674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782-FED5-41F6-8CE8-598FF65C6E3D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D61DF-98D3-C38B-2EDE-B9156EA2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02686-4BC9-8E73-E053-781321D9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5DB4-7E32-48A2-B9C4-D3581F709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280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ED7D-D5BE-F065-4EC4-9E872FD0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E6476-9BC8-26EF-C023-B9EFCD19E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30596-C724-4F95-F16B-41CBBC2DD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76EEBD-4500-B2F8-4C1A-A6B8A95D0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F0BA31-069C-4187-8C75-E55132C59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87C954-C099-45C1-C68C-05B5C2F6C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782-FED5-41F6-8CE8-598FF65C6E3D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70A5A-2647-A489-F200-65813B9A1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4B38FF-CD73-928D-9F6D-6B53E34F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5DB4-7E32-48A2-B9C4-D3581F709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0681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3C63-5912-04DF-0AED-54C0981D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41B7B-FF87-2BC9-1232-0B4399770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782-FED5-41F6-8CE8-598FF65C6E3D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9442F-76F5-7B82-6CA7-08108D99F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21683-1885-C9CD-B4CA-547DA290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5DB4-7E32-48A2-B9C4-D3581F709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630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BDDC1-FB85-6F69-7BE6-6F4DD79A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E96AB-CBD6-6FF9-47CD-C27964EC5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AAA12-E895-820C-3317-A127B048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782-FED5-41F6-8CE8-598FF65C6E3D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5ADA7-B206-097B-2B76-B8F411BC6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4A5DD-1206-543F-06D7-C014B62B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5DB4-7E32-48A2-B9C4-D3581F709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7819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673C6-95C0-B79D-D90B-E05A8491A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782-FED5-41F6-8CE8-598FF65C6E3D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65549-C7F6-D37A-1393-E769319F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0B8C7-3003-057C-CCA4-47DEC145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5DB4-7E32-48A2-B9C4-D3581F709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3805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82F1A-7301-197D-B116-02790B7B9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392D6-7FF8-2D6B-277A-408327671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B6A30-89A8-EEE4-E7A0-C59DB3022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12D8B-98EC-7630-CB92-0D4BD98D2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782-FED5-41F6-8CE8-598FF65C6E3D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AE95F-C129-9783-2948-0CA670B8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F0583-F844-9C38-2F8D-45171EEF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5DB4-7E32-48A2-B9C4-D3581F709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53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46101-A8B4-146B-3237-27BF41544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E6E4A-EE3A-A4FF-45C5-CA938FBF3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13F998-7954-6C15-A820-2F627F31F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AFF5E-FD15-DD00-3EF3-E533887B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782-FED5-41F6-8CE8-598FF65C6E3D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3E720-20EC-B525-3A8E-95B17B31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233A7-7F62-DD4A-8C80-D1B0C203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5DB4-7E32-48A2-B9C4-D3581F709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3964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F6A72-A64B-DA10-A48D-EAF7E44F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E196D-8F52-AD14-63BA-DA6E1C437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FF8DE-683D-2F1E-838E-E710DDF5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782-FED5-41F6-8CE8-598FF65C6E3D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BD208-5E27-5A1D-E6C3-25A8DEDD4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6ACDA-0C45-0258-2B98-624DC9DD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5DB4-7E32-48A2-B9C4-D3581F709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5612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75556D-8368-8F7B-EFE9-46D85A86E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6EFE0-AD4E-E913-3D74-C0300FE79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77EFE-CCD8-3A0D-B481-7350A1B0E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782-FED5-41F6-8CE8-598FF65C6E3D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04956-4600-6492-C8DE-AFA8DFB5E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42D21-D147-850E-A7F4-B28D4BA9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5DB4-7E32-48A2-B9C4-D3581F709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0566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D232-E8E7-87A7-F405-3DD55D08C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4D2DD-0524-F206-4A2C-84F08EE2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2DBA-35B5-B744-8615-6EADD65EB57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0F565-6755-F985-A8C0-F6560B98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28954-DDD4-3EEF-ACBA-FB9A5D30A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938C-ABC8-E649-9A08-229183B1D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7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3A096-6102-59B2-00B3-1EB6B2CF4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F195B-1419-B2E4-F1DD-0B176A8C1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F22BF-CE29-195C-C654-8D50C02C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80546-8DA5-ADA0-EB75-F54DB51E5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CA0A6-0BEF-C849-EC97-E261E4BF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4928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4212-21AD-5470-66B5-054D224E4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B4700-19F1-70CC-49AA-302507B55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81AF2-F1F2-9D5B-B779-7CE2C8F74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52212-3ED0-0943-49CA-1DC5BD51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56010-5085-72BC-7EE5-3FFBD0B9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1655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ECD19-857F-EFE8-0A92-FB1E3E42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102E2-347C-A9E3-CD8C-6837E69F0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9EC09-11AB-C22B-0F3D-58595531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E3D60-789D-B04A-5823-C4D5A823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BA873-1CF8-9CF3-1973-DBAED2D9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3616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AD48-E5CB-8DA3-B7EC-A229AEFD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3FE30-E22D-4742-6714-BB54C0A4D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DE129-5ED5-A2E4-DD11-F08148D0B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22831-2716-E32D-0F21-1C682150F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E3667-970C-4452-62CC-344A03E8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43E27-145E-A20D-0913-7EFD4050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916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7FBC6-B2A0-237A-052A-248AF8F1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D6AE5-D637-6488-329B-FA0F67DB1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253641-31C2-A708-63A2-DACB19118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C60F5-D3F8-199B-4A12-3C8A6557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782-FED5-41F6-8CE8-598FF65C6E3D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865EA-736B-ACD0-FF0A-12EE23DC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3D265-CF5B-9B8E-FCFD-71970E8A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5DB4-7E32-48A2-B9C4-D3581F709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63570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C3EA-4864-8BEE-B038-344409A06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8D718-5F29-8273-E590-9EF8C611A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CD2DC-F823-BD72-2C47-CAEC3AFC1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3AC7A-255D-287F-CAC2-0E3C9074C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821687-E60B-3C49-60F3-F1C684C97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19E220-AF7C-9AF5-5D3C-DA58A518E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EF8FAB-693F-2498-B1CA-104FD310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D74B7E-8FB7-9F65-1831-3A022CAF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1802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3969F-7C64-C34E-AF6C-3774D3AA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C7B689-A3C1-8E25-1753-D16E2EF24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8FB8F1-972B-F19B-C2DF-3BBCD2BC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0DEA6-DD84-842E-2C3B-39F004B5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3089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E4DAB0-849D-3EA4-217D-1B1E0F5C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38E44C-59B3-E24E-19AE-E4D2B292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4BCC2-8CC4-226C-947C-D568B296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248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F2C77-A1AC-CA81-45A9-D94547BE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C2524-6DD6-626C-5272-30D67B1EA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ED0EE-4F96-628B-B589-C49813515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D90D7-FDB6-CCA8-8E68-0B28DDE11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C9542-5E96-8677-3AB9-9728CB92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A0680-8B1B-32A1-FF15-78860CD4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9695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AC2A8-89D6-D4BB-1F71-84880AC2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EA384F-CBAF-D606-91EA-10B82CFEC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F021D-BE6C-88EE-03D3-19D10EC8E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B91F0-AC58-E2B9-D373-FB4ABA6F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C3ABF-B963-BE4B-4EFB-7DEE202A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95A0E-DB86-BC49-29E2-DFC44B0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72646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CE91-B32C-5A11-3262-C518328C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4796E4-D117-934F-4032-A4A4428F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C7AD4-917C-AC65-98C9-C1CC9E54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7D426-AD46-CD2C-C939-E698AE2B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D3923-F93D-4954-1531-AA878FC9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4352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602F28-D506-5FEF-CB4F-78E2DD7CB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6DAE8-9E91-D4F3-B60E-A9624685B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5AF0F-7DCE-283E-101C-B88103F6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D1AF0-08CD-DDFD-327E-5C64968D2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F6DCB-12FB-9C00-74CD-5EE8C9E07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31272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3A096-6102-59B2-00B3-1EB6B2CF4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3F195B-1419-B2E4-F1DD-0B176A8C1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F22BF-CE29-195C-C654-8D50C02C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80546-8DA5-ADA0-EB75-F54DB51E5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CA0A6-0BEF-C849-EC97-E261E4BF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2093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4212-21AD-5470-66B5-054D224E4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B4700-19F1-70CC-49AA-302507B55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81AF2-F1F2-9D5B-B779-7CE2C8F74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52212-3ED0-0943-49CA-1DC5BD51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56010-5085-72BC-7EE5-3FFBD0B9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4784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ECD19-857F-EFE8-0A92-FB1E3E42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102E2-347C-A9E3-CD8C-6837E69F0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9EC09-11AB-C22B-0F3D-58595531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E3D60-789D-B04A-5823-C4D5A823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BA873-1CF8-9CF3-1973-DBAED2D9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337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6103-2932-767A-74ED-45C2D20A3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F8C13-5AE5-4CE6-8F77-DC09B4CC0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9AA29-AF04-813E-88B6-C1DF1D88E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D295A0-4157-F090-8890-4F97FF6B0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6CE94-3776-8776-8553-7EE4C85E3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85C5D7-4D7E-E998-F8C9-D930F2A97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782-FED5-41F6-8CE8-598FF65C6E3D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55343-7621-7B80-280A-3C2B36757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8349C0-F5BB-F156-4BF9-802627D7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5DB4-7E32-48A2-B9C4-D3581F709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51072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AD48-E5CB-8DA3-B7EC-A229AEFD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3FE30-E22D-4742-6714-BB54C0A4D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DE129-5ED5-A2E4-DD11-F08148D0B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22831-2716-E32D-0F21-1C682150F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E3667-970C-4452-62CC-344A03E8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43E27-145E-A20D-0913-7EFD4050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5720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C3EA-4864-8BEE-B038-344409A06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8D718-5F29-8273-E590-9EF8C611A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CD2DC-F823-BD72-2C47-CAEC3AFC1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3AC7A-255D-287F-CAC2-0E3C9074C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821687-E60B-3C49-60F3-F1C684C97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19E220-AF7C-9AF5-5D3C-DA58A518E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EF8FAB-693F-2498-B1CA-104FD310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D74B7E-8FB7-9F65-1831-3A022CAF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19156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3969F-7C64-C34E-AF6C-3774D3AA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C7B689-A3C1-8E25-1753-D16E2EF24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8FB8F1-972B-F19B-C2DF-3BBCD2BC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0DEA6-DD84-842E-2C3B-39F004B5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0591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E4DAB0-849D-3EA4-217D-1B1E0F5C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38E44C-59B3-E24E-19AE-E4D2B292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4BCC2-8CC4-226C-947C-D568B296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26293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F2C77-A1AC-CA81-45A9-D94547BE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C2524-6DD6-626C-5272-30D67B1EA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ED0EE-4F96-628B-B589-C49813515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D90D7-FDB6-CCA8-8E68-0B28DDE11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C9542-5E96-8677-3AB9-9728CB92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A0680-8B1B-32A1-FF15-78860CD4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5162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AC2A8-89D6-D4BB-1F71-84880AC2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EA384F-CBAF-D606-91EA-10B82CFEC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F021D-BE6C-88EE-03D3-19D10EC8E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B91F0-AC58-E2B9-D373-FB4ABA6F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C3ABF-B963-BE4B-4EFB-7DEE202A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95A0E-DB86-BC49-29E2-DFC44B0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2848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CE91-B32C-5A11-3262-C518328C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4796E4-D117-934F-4032-A4A4428F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C7AD4-917C-AC65-98C9-C1CC9E545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7D426-AD46-CD2C-C939-E698AE2B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D3923-F93D-4954-1531-AA878FC9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5142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602F28-D506-5FEF-CB4F-78E2DD7CB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6DAE8-9E91-D4F3-B60E-A9624685B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5AF0F-7DCE-283E-101C-B88103F6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D1AF0-08CD-DDFD-327E-5C64968D2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F6DCB-12FB-9C00-74CD-5EE8C9E07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184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3A88-0903-B8A7-702A-118FDBB6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8E4805-39B7-4536-EBB7-0AF7F057C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782-FED5-41F6-8CE8-598FF65C6E3D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0AD2B-CF2D-FFFF-E867-66739056F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4D75F-76A2-DCC3-98D7-07D88D34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5DB4-7E32-48A2-B9C4-D3581F709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515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79FCE3-99A9-9FA5-366D-5FD9E1F4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782-FED5-41F6-8CE8-598FF65C6E3D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AE546-DC21-C995-4A88-19A2B020E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19334-26BB-673C-D408-072CBAE6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5DB4-7E32-48A2-B9C4-D3581F709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052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E7896-70FA-1AA9-AD88-2D294888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05633-1E7F-3993-BC11-719C76F87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3DE89-14DF-DF3D-F769-1EA9280FB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CF9C6-92DE-5D3A-5100-702D56B3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782-FED5-41F6-8CE8-598FF65C6E3D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4FE41-DF78-6938-7B84-E7E7EA55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71833-7B08-D190-3C80-D04DD7EA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5DB4-7E32-48A2-B9C4-D3581F709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327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46D3D-2E4E-EE5C-7DFB-FFC1BB119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FA38A-AE31-6F1F-7DD7-C69B7509B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74DCB-6128-8B76-2DB7-452905C5F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3A988-C4D9-0FFB-54BB-8C776DEC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782-FED5-41F6-8CE8-598FF65C6E3D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52EC9-CB19-ACB2-0343-973543EC8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01B8D-8B8C-E2B7-F0C3-4CC4E4D6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5DB4-7E32-48A2-B9C4-D3581F709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750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BFE316-A334-FBE4-9142-09C278D7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D49FB-779F-CC55-F632-08BF76844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44523-E6B6-6D61-B49B-29EFA9E77F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7F1782-FED5-41F6-8CE8-598FF65C6E3D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AF238-FBF5-93E8-8A73-F108C7B64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BD6E4-B429-7176-C84E-523172425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7B5DB4-7E32-48A2-B9C4-D3581F709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115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4609E-90FE-B1CA-B667-120F6E2D1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4AFC7-0B23-C4F6-8FC7-DBD1FEB22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1104D-38CB-A390-4A60-D7D05698B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C12DA-A3A5-AC9E-1EB0-5A0CF6B15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1F156-B554-ED2B-6EBA-657E12DD3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925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E64D49-A28D-C1ED-7A1D-A0F4593F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7F3D8-F6D1-6A33-5CA3-8FA1F038A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3BC19-3D88-A2F1-049D-E5779732F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92DBA-35B5-B744-8615-6EADD65EB57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B0BC5-4210-E83E-A629-AB1D3AD60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E9E2A-FBD2-CD7C-7F01-0E3966C20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F938C-ABC8-E649-9A08-229183B1D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5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4609E-90FE-B1CA-B667-120F6E2D1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4AFC7-0B23-C4F6-8FC7-DBD1FEB22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1104D-38CB-A390-4A60-D7D05698B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C12DA-A3A5-AC9E-1EB0-5A0CF6B15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1F156-B554-ED2B-6EBA-657E12DD3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087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04609E-90FE-B1CA-B667-120F6E2D1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4AFC7-0B23-C4F6-8FC7-DBD1FEB22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1104D-38CB-A390-4A60-D7D05698B3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8C051F-D8E9-4966-A588-8FD60F7434D0}" type="datetimeFigureOut">
              <a:rPr lang="en-IN" smtClean="0"/>
              <a:t>13-12-2024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C12DA-A3A5-AC9E-1EB0-5A0CF6B159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1F156-B554-ED2B-6EBA-657E12DD3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588ED3-5317-4C42-BD55-EA6ACBC1ED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741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6CC4122-A561-0BC3-6599-705288312283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55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/>
              <a:t> 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CC56A1-B901-D9FF-AFBE-FEAC941AF6C6}"/>
              </a:ext>
            </a:extLst>
          </p:cNvPr>
          <p:cNvSpPr txBox="1">
            <a:spLocks/>
          </p:cNvSpPr>
          <p:nvPr/>
        </p:nvSpPr>
        <p:spPr>
          <a:xfrm>
            <a:off x="785192" y="1375051"/>
            <a:ext cx="10515600" cy="3448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2DF079-53FE-D04E-5D56-36C51AB77539}"/>
              </a:ext>
            </a:extLst>
          </p:cNvPr>
          <p:cNvSpPr/>
          <p:nvPr/>
        </p:nvSpPr>
        <p:spPr>
          <a:xfrm>
            <a:off x="435429" y="1121229"/>
            <a:ext cx="11440885" cy="38426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031C90-93A6-3BDA-8611-000529646A1B}"/>
              </a:ext>
            </a:extLst>
          </p:cNvPr>
          <p:cNvGrpSpPr/>
          <p:nvPr/>
        </p:nvGrpSpPr>
        <p:grpSpPr>
          <a:xfrm>
            <a:off x="354466" y="53790"/>
            <a:ext cx="11809847" cy="783771"/>
            <a:chOff x="354466" y="0"/>
            <a:chExt cx="11809847" cy="783771"/>
          </a:xfrm>
        </p:grpSpPr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806E4A18-2544-6AE5-74D4-2095650309C9}"/>
                </a:ext>
              </a:extLst>
            </p:cNvPr>
            <p:cNvSpPr txBox="1">
              <a:spLocks/>
            </p:cNvSpPr>
            <p:nvPr/>
          </p:nvSpPr>
          <p:spPr>
            <a:xfrm>
              <a:off x="354466" y="49212"/>
              <a:ext cx="11809847" cy="563616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>
              <a:lvl1pPr>
                <a:defRPr sz="2600" b="1" i="0">
                  <a:solidFill>
                    <a:schemeClr val="bg1"/>
                  </a:solidFill>
                  <a:latin typeface="Century Gothic"/>
                  <a:ea typeface="+mj-ea"/>
                  <a:cs typeface="Century Gothic"/>
                </a:defRPr>
              </a:lvl1pPr>
            </a:lstStyle>
            <a:p>
              <a:pPr algn="ctr"/>
              <a:r>
                <a:rPr lang="en-AU" sz="2400" kern="0" dirty="0">
                  <a:solidFill>
                    <a:srgbClr val="002060"/>
                  </a:solidFill>
                </a:rPr>
                <a:t>ICMIAM-2024</a:t>
              </a:r>
            </a:p>
            <a:p>
              <a:pPr algn="ctr"/>
              <a:r>
                <a:rPr lang="en-AU" sz="1200" kern="0" dirty="0">
                  <a:solidFill>
                    <a:srgbClr val="002060"/>
                  </a:solidFill>
                </a:rPr>
                <a:t>December 16-17, 2024, Manipal Institute of Technology, MAHE Manipal, India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2EB3811-3DA4-39E4-F41C-55534A321BEE}"/>
                </a:ext>
              </a:extLst>
            </p:cNvPr>
            <p:cNvSpPr/>
            <p:nvPr/>
          </p:nvSpPr>
          <p:spPr>
            <a:xfrm>
              <a:off x="435429" y="0"/>
              <a:ext cx="11440885" cy="7837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A logo with blue and green text&#10;&#10;Description automatically generated">
              <a:extLst>
                <a:ext uri="{FF2B5EF4-FFF2-40B4-BE49-F238E27FC236}">
                  <a16:creationId xmlns:a16="http://schemas.microsoft.com/office/drawing/2014/main" id="{8D2AC627-49F5-C95A-EB16-12955AD8E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0687" y="45493"/>
              <a:ext cx="699449" cy="699448"/>
            </a:xfrm>
            <a:prstGeom prst="rect">
              <a:avLst/>
            </a:prstGeom>
          </p:spPr>
        </p:pic>
      </p:grp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13F7895-C1EF-CD68-73F5-741FE1775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981" b="85100"/>
          <a:stretch/>
        </p:blipFill>
        <p:spPr>
          <a:xfrm>
            <a:off x="3048000" y="2438317"/>
            <a:ext cx="137502" cy="4442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EBC531F-F342-49C8-39ED-098F46D4EDBA}"/>
              </a:ext>
            </a:extLst>
          </p:cNvPr>
          <p:cNvGrpSpPr/>
          <p:nvPr/>
        </p:nvGrpSpPr>
        <p:grpSpPr>
          <a:xfrm>
            <a:off x="128603" y="5482949"/>
            <a:ext cx="11809847" cy="1309328"/>
            <a:chOff x="500743" y="5443081"/>
            <a:chExt cx="11809847" cy="130932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D503613-9E9B-74B7-BEC9-4DE821FB21C2}"/>
                </a:ext>
              </a:extLst>
            </p:cNvPr>
            <p:cNvGrpSpPr/>
            <p:nvPr/>
          </p:nvGrpSpPr>
          <p:grpSpPr>
            <a:xfrm>
              <a:off x="500743" y="5443081"/>
              <a:ext cx="11809847" cy="1309328"/>
              <a:chOff x="500743" y="5443081"/>
              <a:chExt cx="11809847" cy="1309328"/>
            </a:xfrm>
          </p:grpSpPr>
          <p:sp>
            <p:nvSpPr>
              <p:cNvPr id="7" name="Date Placeholder 3">
                <a:extLst>
                  <a:ext uri="{FF2B5EF4-FFF2-40B4-BE49-F238E27FC236}">
                    <a16:creationId xmlns:a16="http://schemas.microsoft.com/office/drawing/2014/main" id="{EE73F4C7-9977-D1CB-C14D-9111C241A5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6356350"/>
                <a:ext cx="924339" cy="3651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85BC29B9-3FB1-4FBD-B27E-31B1B8CD83B3}" type="datetimeFigureOut">
                  <a:rPr lang="en-AU" smtClean="0"/>
                  <a:pPr/>
                  <a:t>13/12/2024</a:t>
                </a:fld>
                <a:endParaRPr lang="en-AU"/>
              </a:p>
            </p:txBody>
          </p:sp>
          <p:sp>
            <p:nvSpPr>
              <p:cNvPr id="8" name="Slide Number Placeholder 5">
                <a:extLst>
                  <a:ext uri="{FF2B5EF4-FFF2-40B4-BE49-F238E27FC236}">
                    <a16:creationId xmlns:a16="http://schemas.microsoft.com/office/drawing/2014/main" id="{7317AF47-7E4C-6886-6516-1C161479CF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61986" y="6387284"/>
                <a:ext cx="924339" cy="3651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798520FC-B179-4657-B409-5974C8CEBBBE}" type="slidenum">
                  <a:rPr lang="en-AU" smtClean="0"/>
                  <a:pPr/>
                  <a:t>1</a:t>
                </a:fld>
                <a:endParaRPr lang="en-AU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5FE524-2642-3E17-C462-0F1A63B77C99}"/>
                  </a:ext>
                </a:extLst>
              </p:cNvPr>
              <p:cNvSpPr txBox="1"/>
              <p:nvPr/>
            </p:nvSpPr>
            <p:spPr>
              <a:xfrm>
                <a:off x="2987595" y="6328701"/>
                <a:ext cx="728786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sz="1400" kern="0" dirty="0">
                    <a:solidFill>
                      <a:srgbClr val="002060"/>
                    </a:solidFill>
                  </a:rPr>
                  <a:t>5</a:t>
                </a:r>
                <a:r>
                  <a:rPr lang="en-AU" sz="1400" kern="0" baseline="30000" dirty="0">
                    <a:solidFill>
                      <a:srgbClr val="002060"/>
                    </a:solidFill>
                  </a:rPr>
                  <a:t>th</a:t>
                </a:r>
                <a:r>
                  <a:rPr lang="en-AU" sz="1400" kern="0" dirty="0">
                    <a:solidFill>
                      <a:srgbClr val="002060"/>
                    </a:solidFill>
                  </a:rPr>
                  <a:t>  International Conference on Maintenance and Intelligent Asset Management (ICMIAM-2024)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CDDE410-9EC1-8163-F1E8-395786FAC2A3}"/>
                  </a:ext>
                </a:extLst>
              </p:cNvPr>
              <p:cNvSpPr/>
              <p:nvPr/>
            </p:nvSpPr>
            <p:spPr>
              <a:xfrm>
                <a:off x="500743" y="5443081"/>
                <a:ext cx="11809847" cy="87085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6" name="Picture 2" descr="https://conference.manipal.edu/ICMIAM2024/img/Supporting%20Institutions%20Logo.png">
                <a:extLst>
                  <a:ext uri="{FF2B5EF4-FFF2-40B4-BE49-F238E27FC236}">
                    <a16:creationId xmlns:a16="http://schemas.microsoft.com/office/drawing/2014/main" id="{0B14FF30-F4A8-42A7-9516-B88675F08B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3" r="78845"/>
              <a:stretch/>
            </p:blipFill>
            <p:spPr bwMode="auto">
              <a:xfrm>
                <a:off x="4401286" y="5504720"/>
                <a:ext cx="914849" cy="736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31BAADE-A195-4CD8-B1A3-CEB27D416F30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4" r="70519"/>
              <a:stretch/>
            </p:blipFill>
            <p:spPr bwMode="auto">
              <a:xfrm>
                <a:off x="519996" y="5641654"/>
                <a:ext cx="1433208" cy="473710"/>
              </a:xfrm>
              <a:prstGeom prst="rect">
                <a:avLst/>
              </a:prstGeom>
              <a:noFill/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0A21073-7C9B-E501-3A34-ACA04B12A9E8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57" r="38589"/>
              <a:stretch/>
            </p:blipFill>
            <p:spPr bwMode="auto">
              <a:xfrm>
                <a:off x="2000169" y="5641654"/>
                <a:ext cx="1198033" cy="473710"/>
              </a:xfrm>
              <a:prstGeom prst="rect">
                <a:avLst/>
              </a:prstGeom>
              <a:noFill/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ECBC582-A6A8-D80A-0158-4784DD4CB391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04" r="6242"/>
              <a:stretch/>
            </p:blipFill>
            <p:spPr bwMode="auto">
              <a:xfrm>
                <a:off x="3280833" y="5614571"/>
                <a:ext cx="1198033" cy="473710"/>
              </a:xfrm>
              <a:prstGeom prst="rect">
                <a:avLst/>
              </a:prstGeom>
              <a:noFill/>
            </p:spPr>
          </p:pic>
          <p:pic>
            <p:nvPicPr>
              <p:cNvPr id="16" name="Picture 15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2DF0E1F8-5703-64CB-18CE-05555CBA7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19088" y="5791715"/>
                <a:ext cx="1097537" cy="313961"/>
              </a:xfrm>
              <a:prstGeom prst="rect">
                <a:avLst/>
              </a:prstGeom>
            </p:spPr>
          </p:pic>
          <p:pic>
            <p:nvPicPr>
              <p:cNvPr id="21" name="Picture 20" descr="A red and white logo&#10;&#10;Description automatically generated">
                <a:extLst>
                  <a:ext uri="{FF2B5EF4-FFF2-40B4-BE49-F238E27FC236}">
                    <a16:creationId xmlns:a16="http://schemas.microsoft.com/office/drawing/2014/main" id="{80B83877-EE3C-39E9-AB12-399EBBC9F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43753" y="5823788"/>
                <a:ext cx="881694" cy="249813"/>
              </a:xfrm>
              <a:prstGeom prst="rect">
                <a:avLst/>
              </a:prstGeom>
            </p:spPr>
          </p:pic>
          <p:pic>
            <p:nvPicPr>
              <p:cNvPr id="22" name="Picture 2" descr="https://conference.manipal.edu/ICMIAM2024/img/Supporting%20Institutions%20Logo.png">
                <a:extLst>
                  <a:ext uri="{FF2B5EF4-FFF2-40B4-BE49-F238E27FC236}">
                    <a16:creationId xmlns:a16="http://schemas.microsoft.com/office/drawing/2014/main" id="{23CC596D-D90B-E635-757E-BE1471DA4A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02" r="61414"/>
              <a:stretch/>
            </p:blipFill>
            <p:spPr bwMode="auto">
              <a:xfrm>
                <a:off x="5333865" y="5482949"/>
                <a:ext cx="685800" cy="7769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s://conference.manipal.edu/ICMIAM2024/img/Supporting%20Institutions%20Logo.png">
                <a:extLst>
                  <a:ext uri="{FF2B5EF4-FFF2-40B4-BE49-F238E27FC236}">
                    <a16:creationId xmlns:a16="http://schemas.microsoft.com/office/drawing/2014/main" id="{2CAB2FCA-BF5C-17D4-08A5-B8CB531DCD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714" r="40185"/>
              <a:stretch/>
            </p:blipFill>
            <p:spPr bwMode="auto">
              <a:xfrm>
                <a:off x="6037395" y="5510032"/>
                <a:ext cx="822960" cy="736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s://conference.manipal.edu/ICMIAM2024/img/Supporting%20Institutions%20Logo.png">
                <a:extLst>
                  <a:ext uri="{FF2B5EF4-FFF2-40B4-BE49-F238E27FC236}">
                    <a16:creationId xmlns:a16="http://schemas.microsoft.com/office/drawing/2014/main" id="{BB0E1376-DFA4-2236-D7A6-DB0A6C74D8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48" r="19849"/>
              <a:stretch/>
            </p:blipFill>
            <p:spPr bwMode="auto">
              <a:xfrm>
                <a:off x="6878085" y="5510032"/>
                <a:ext cx="863964" cy="736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s://conference.manipal.edu/ICMIAM2024/img/Supporting%20Institutions%20Logo.png">
                <a:extLst>
                  <a:ext uri="{FF2B5EF4-FFF2-40B4-BE49-F238E27FC236}">
                    <a16:creationId xmlns:a16="http://schemas.microsoft.com/office/drawing/2014/main" id="{A8312E16-3FE1-067E-E858-BA015B10FF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923"/>
              <a:stretch/>
            </p:blipFill>
            <p:spPr bwMode="auto">
              <a:xfrm>
                <a:off x="7724326" y="5510032"/>
                <a:ext cx="867352" cy="736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70AA140-4169-8E5B-160E-F13596F84262}"/>
                </a:ext>
              </a:extLst>
            </p:cNvPr>
            <p:cNvSpPr txBox="1"/>
            <p:nvPr/>
          </p:nvSpPr>
          <p:spPr>
            <a:xfrm>
              <a:off x="9995007" y="5484191"/>
              <a:ext cx="47797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chemeClr val="accent1"/>
                  </a:solidFill>
                </a:rPr>
                <a:t>Sponsors</a:t>
              </a:r>
              <a:endParaRPr lang="en-IN" sz="600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99F6CD3-9330-FBAB-095C-C3766668B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4104" y="5840054"/>
            <a:ext cx="913974" cy="276112"/>
          </a:xfrm>
          <a:prstGeom prst="rect">
            <a:avLst/>
          </a:prstGeom>
        </p:spPr>
      </p:pic>
      <p:pic>
        <p:nvPicPr>
          <p:cNvPr id="18" name="Picture 17" descr="A logo with text and a triangle&#10;&#10;Description automatically generated with medium confidence">
            <a:extLst>
              <a:ext uri="{FF2B5EF4-FFF2-40B4-BE49-F238E27FC236}">
                <a16:creationId xmlns:a16="http://schemas.microsoft.com/office/drawing/2014/main" id="{1E222EA4-24F6-3E8C-A3AA-1A4546144C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15794" y="5466559"/>
            <a:ext cx="769621" cy="95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6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08E04-2197-B39F-E645-746F435B8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28BB0AD-6E65-9572-FB17-49012892022C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655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/>
              <a:t> 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8F1C331-46FD-4C50-7BD4-70217F57CA30}"/>
              </a:ext>
            </a:extLst>
          </p:cNvPr>
          <p:cNvSpPr txBox="1">
            <a:spLocks/>
          </p:cNvSpPr>
          <p:nvPr/>
        </p:nvSpPr>
        <p:spPr>
          <a:xfrm>
            <a:off x="435428" y="1613249"/>
            <a:ext cx="11440886" cy="37908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Content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D8CD84A-94EF-1B73-9FF8-70F1C88A42C8}"/>
              </a:ext>
            </a:extLst>
          </p:cNvPr>
          <p:cNvGrpSpPr/>
          <p:nvPr/>
        </p:nvGrpSpPr>
        <p:grpSpPr>
          <a:xfrm>
            <a:off x="354466" y="0"/>
            <a:ext cx="11809847" cy="783771"/>
            <a:chOff x="354466" y="0"/>
            <a:chExt cx="11809847" cy="783771"/>
          </a:xfrm>
        </p:grpSpPr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461B3121-3C6A-1436-5D1C-5E0DB72D9D86}"/>
                </a:ext>
              </a:extLst>
            </p:cNvPr>
            <p:cNvSpPr txBox="1">
              <a:spLocks/>
            </p:cNvSpPr>
            <p:nvPr/>
          </p:nvSpPr>
          <p:spPr>
            <a:xfrm>
              <a:off x="354466" y="49212"/>
              <a:ext cx="11809847" cy="563616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>
              <a:lvl1pPr>
                <a:defRPr sz="2600" b="1" i="0">
                  <a:solidFill>
                    <a:schemeClr val="bg1"/>
                  </a:solidFill>
                  <a:latin typeface="Century Gothic"/>
                  <a:ea typeface="+mj-ea"/>
                  <a:cs typeface="Century Gothic"/>
                </a:defRPr>
              </a:lvl1pPr>
            </a:lstStyle>
            <a:p>
              <a:pPr algn="ctr"/>
              <a:r>
                <a:rPr lang="en-AU" sz="2400" kern="0" dirty="0">
                  <a:solidFill>
                    <a:srgbClr val="002060"/>
                  </a:solidFill>
                </a:rPr>
                <a:t>ICMIAM-2024</a:t>
              </a:r>
            </a:p>
            <a:p>
              <a:pPr algn="ctr"/>
              <a:r>
                <a:rPr lang="en-AU" sz="1200" kern="0" dirty="0">
                  <a:solidFill>
                    <a:srgbClr val="002060"/>
                  </a:solidFill>
                </a:rPr>
                <a:t>December 16-17, 2024, Manipal Institute of Technology, MAHE Manipal, India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C6F144-0F6A-F071-0850-FE4369357F79}"/>
                </a:ext>
              </a:extLst>
            </p:cNvPr>
            <p:cNvSpPr/>
            <p:nvPr/>
          </p:nvSpPr>
          <p:spPr>
            <a:xfrm>
              <a:off x="435429" y="0"/>
              <a:ext cx="11440885" cy="78377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A logo with blue and green text&#10;&#10;Description automatically generated">
              <a:extLst>
                <a:ext uri="{FF2B5EF4-FFF2-40B4-BE49-F238E27FC236}">
                  <a16:creationId xmlns:a16="http://schemas.microsoft.com/office/drawing/2014/main" id="{5F59D28A-DFA9-C74D-DA24-5BB7B0459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0687" y="45493"/>
              <a:ext cx="699449" cy="699448"/>
            </a:xfrm>
            <a:prstGeom prst="rect">
              <a:avLst/>
            </a:prstGeom>
          </p:spPr>
        </p:pic>
      </p:grp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B687C09-540A-08F7-CFD5-7E435D031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981" b="85100"/>
          <a:stretch/>
        </p:blipFill>
        <p:spPr>
          <a:xfrm>
            <a:off x="3048000" y="2438317"/>
            <a:ext cx="137502" cy="4442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957B4E42-FBF3-84E5-32A7-6736009663F2}"/>
              </a:ext>
            </a:extLst>
          </p:cNvPr>
          <p:cNvGrpSpPr/>
          <p:nvPr/>
        </p:nvGrpSpPr>
        <p:grpSpPr>
          <a:xfrm>
            <a:off x="128603" y="5482949"/>
            <a:ext cx="11809847" cy="1309328"/>
            <a:chOff x="500743" y="5443081"/>
            <a:chExt cx="11809847" cy="130932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71FE6C8-815B-2666-24A3-92A29FDE8602}"/>
                </a:ext>
              </a:extLst>
            </p:cNvPr>
            <p:cNvGrpSpPr/>
            <p:nvPr/>
          </p:nvGrpSpPr>
          <p:grpSpPr>
            <a:xfrm>
              <a:off x="500743" y="5443081"/>
              <a:ext cx="11809847" cy="1309328"/>
              <a:chOff x="500743" y="5443081"/>
              <a:chExt cx="11809847" cy="1309328"/>
            </a:xfrm>
          </p:grpSpPr>
          <p:sp>
            <p:nvSpPr>
              <p:cNvPr id="7" name="Date Placeholder 3">
                <a:extLst>
                  <a:ext uri="{FF2B5EF4-FFF2-40B4-BE49-F238E27FC236}">
                    <a16:creationId xmlns:a16="http://schemas.microsoft.com/office/drawing/2014/main" id="{5907F726-0641-C9B5-C0E7-3A9998C336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6356350"/>
                <a:ext cx="924339" cy="3651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85BC29B9-3FB1-4FBD-B27E-31B1B8CD83B3}" type="datetimeFigureOut">
                  <a:rPr lang="en-AU" smtClean="0"/>
                  <a:pPr/>
                  <a:t>13/12/2024</a:t>
                </a:fld>
                <a:endParaRPr lang="en-AU"/>
              </a:p>
            </p:txBody>
          </p:sp>
          <p:sp>
            <p:nvSpPr>
              <p:cNvPr id="8" name="Slide Number Placeholder 5">
                <a:extLst>
                  <a:ext uri="{FF2B5EF4-FFF2-40B4-BE49-F238E27FC236}">
                    <a16:creationId xmlns:a16="http://schemas.microsoft.com/office/drawing/2014/main" id="{06567DF3-F069-2675-38D7-064B8FE70A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61986" y="6387284"/>
                <a:ext cx="924339" cy="3651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defPPr>
                  <a:defRPr lang="en-US"/>
                </a:defPPr>
                <a:lvl1pPr marL="0" algn="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fld id="{798520FC-B179-4657-B409-5974C8CEBBBE}" type="slidenum">
                  <a:rPr lang="en-AU" smtClean="0"/>
                  <a:pPr/>
                  <a:t>2</a:t>
                </a:fld>
                <a:endParaRPr lang="en-AU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412B39-A3B4-1614-F844-7FAF54307E75}"/>
                  </a:ext>
                </a:extLst>
              </p:cNvPr>
              <p:cNvSpPr txBox="1"/>
              <p:nvPr/>
            </p:nvSpPr>
            <p:spPr>
              <a:xfrm>
                <a:off x="2987595" y="6328701"/>
                <a:ext cx="728786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AU" sz="1400" kern="0" dirty="0">
                    <a:solidFill>
                      <a:srgbClr val="002060"/>
                    </a:solidFill>
                  </a:rPr>
                  <a:t>5</a:t>
                </a:r>
                <a:r>
                  <a:rPr lang="en-AU" sz="1400" kern="0" baseline="30000" dirty="0">
                    <a:solidFill>
                      <a:srgbClr val="002060"/>
                    </a:solidFill>
                  </a:rPr>
                  <a:t>th</a:t>
                </a:r>
                <a:r>
                  <a:rPr lang="en-AU" sz="1400" kern="0" dirty="0">
                    <a:solidFill>
                      <a:srgbClr val="002060"/>
                    </a:solidFill>
                  </a:rPr>
                  <a:t>  International Conference on Maintenance and Intelligent Asset Management (ICMIAM-2024)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2654BF-C294-05A6-1D58-6D97E26E1E1B}"/>
                  </a:ext>
                </a:extLst>
              </p:cNvPr>
              <p:cNvSpPr/>
              <p:nvPr/>
            </p:nvSpPr>
            <p:spPr>
              <a:xfrm>
                <a:off x="500743" y="5443081"/>
                <a:ext cx="11809847" cy="87085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6" name="Picture 2" descr="https://conference.manipal.edu/ICMIAM2024/img/Supporting%20Institutions%20Logo.png">
                <a:extLst>
                  <a:ext uri="{FF2B5EF4-FFF2-40B4-BE49-F238E27FC236}">
                    <a16:creationId xmlns:a16="http://schemas.microsoft.com/office/drawing/2014/main" id="{AAE1FB79-1E7C-4646-24D5-CED7BDE144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3" r="78845"/>
              <a:stretch/>
            </p:blipFill>
            <p:spPr bwMode="auto">
              <a:xfrm>
                <a:off x="4401286" y="5504720"/>
                <a:ext cx="914849" cy="736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664B38A-E238-FD22-ADDE-FC3F627457C0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4" r="70519"/>
              <a:stretch/>
            </p:blipFill>
            <p:spPr bwMode="auto">
              <a:xfrm>
                <a:off x="519996" y="5641654"/>
                <a:ext cx="1433208" cy="473710"/>
              </a:xfrm>
              <a:prstGeom prst="rect">
                <a:avLst/>
              </a:prstGeom>
              <a:noFill/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0DE46CD-F60F-6ABB-0046-B4B6B8F5F57F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57" r="38589"/>
              <a:stretch/>
            </p:blipFill>
            <p:spPr bwMode="auto">
              <a:xfrm>
                <a:off x="2000169" y="5641654"/>
                <a:ext cx="1198033" cy="473710"/>
              </a:xfrm>
              <a:prstGeom prst="rect">
                <a:avLst/>
              </a:prstGeom>
              <a:noFill/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DB45422-3D2E-DEBB-2A32-46CE1D72EBAC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04" r="6242"/>
              <a:stretch/>
            </p:blipFill>
            <p:spPr bwMode="auto">
              <a:xfrm>
                <a:off x="3280833" y="5614571"/>
                <a:ext cx="1198033" cy="473710"/>
              </a:xfrm>
              <a:prstGeom prst="rect">
                <a:avLst/>
              </a:prstGeom>
              <a:noFill/>
            </p:spPr>
          </p:pic>
          <p:pic>
            <p:nvPicPr>
              <p:cNvPr id="16" name="Picture 15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F82A96F6-64AF-1AB3-5826-EC1053F09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19088" y="5791715"/>
                <a:ext cx="1097537" cy="313961"/>
              </a:xfrm>
              <a:prstGeom prst="rect">
                <a:avLst/>
              </a:prstGeom>
            </p:spPr>
          </p:pic>
          <p:pic>
            <p:nvPicPr>
              <p:cNvPr id="21" name="Picture 20" descr="A red and white logo&#10;&#10;Description automatically generated">
                <a:extLst>
                  <a:ext uri="{FF2B5EF4-FFF2-40B4-BE49-F238E27FC236}">
                    <a16:creationId xmlns:a16="http://schemas.microsoft.com/office/drawing/2014/main" id="{16EB8CC3-BBFB-C2A2-8996-347C38504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43753" y="5823788"/>
                <a:ext cx="881694" cy="249813"/>
              </a:xfrm>
              <a:prstGeom prst="rect">
                <a:avLst/>
              </a:prstGeom>
            </p:spPr>
          </p:pic>
          <p:pic>
            <p:nvPicPr>
              <p:cNvPr id="22" name="Picture 2" descr="https://conference.manipal.edu/ICMIAM2024/img/Supporting%20Institutions%20Logo.png">
                <a:extLst>
                  <a:ext uri="{FF2B5EF4-FFF2-40B4-BE49-F238E27FC236}">
                    <a16:creationId xmlns:a16="http://schemas.microsoft.com/office/drawing/2014/main" id="{4B78D35F-7942-6F0D-2CCC-FC4056C992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02" r="61414"/>
              <a:stretch/>
            </p:blipFill>
            <p:spPr bwMode="auto">
              <a:xfrm>
                <a:off x="5333865" y="5482949"/>
                <a:ext cx="685800" cy="7769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s://conference.manipal.edu/ICMIAM2024/img/Supporting%20Institutions%20Logo.png">
                <a:extLst>
                  <a:ext uri="{FF2B5EF4-FFF2-40B4-BE49-F238E27FC236}">
                    <a16:creationId xmlns:a16="http://schemas.microsoft.com/office/drawing/2014/main" id="{18E344CE-FCC9-5262-4FD9-F2D12CCE7E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714" r="40185"/>
              <a:stretch/>
            </p:blipFill>
            <p:spPr bwMode="auto">
              <a:xfrm>
                <a:off x="6037395" y="5510032"/>
                <a:ext cx="822960" cy="736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s://conference.manipal.edu/ICMIAM2024/img/Supporting%20Institutions%20Logo.png">
                <a:extLst>
                  <a:ext uri="{FF2B5EF4-FFF2-40B4-BE49-F238E27FC236}">
                    <a16:creationId xmlns:a16="http://schemas.microsoft.com/office/drawing/2014/main" id="{98FF89B1-A501-FAB8-C0F0-A93CFA21E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48" r="19849"/>
              <a:stretch/>
            </p:blipFill>
            <p:spPr bwMode="auto">
              <a:xfrm>
                <a:off x="6878085" y="5510032"/>
                <a:ext cx="863964" cy="736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https://conference.manipal.edu/ICMIAM2024/img/Supporting%20Institutions%20Logo.png">
                <a:extLst>
                  <a:ext uri="{FF2B5EF4-FFF2-40B4-BE49-F238E27FC236}">
                    <a16:creationId xmlns:a16="http://schemas.microsoft.com/office/drawing/2014/main" id="{04FAAF16-E08B-BE55-6006-39BFFFD525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923"/>
              <a:stretch/>
            </p:blipFill>
            <p:spPr bwMode="auto">
              <a:xfrm>
                <a:off x="7724326" y="5510032"/>
                <a:ext cx="867352" cy="736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96C32D-9B08-B2C6-8D17-D5F71B11B9AB}"/>
                </a:ext>
              </a:extLst>
            </p:cNvPr>
            <p:cNvSpPr txBox="1"/>
            <p:nvPr/>
          </p:nvSpPr>
          <p:spPr>
            <a:xfrm>
              <a:off x="9995007" y="5484191"/>
              <a:ext cx="47797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chemeClr val="accent1"/>
                  </a:solidFill>
                </a:rPr>
                <a:t>Sponsors</a:t>
              </a:r>
              <a:endParaRPr lang="en-IN" sz="600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D26FA3D8-01DE-C4A1-0627-258E6E0AC1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4104" y="5840054"/>
            <a:ext cx="913974" cy="276112"/>
          </a:xfrm>
          <a:prstGeom prst="rect">
            <a:avLst/>
          </a:prstGeom>
        </p:spPr>
      </p:pic>
      <p:pic>
        <p:nvPicPr>
          <p:cNvPr id="18" name="Picture 17" descr="A logo with text and a triangle&#10;&#10;Description automatically generated with medium confidence">
            <a:extLst>
              <a:ext uri="{FF2B5EF4-FFF2-40B4-BE49-F238E27FC236}">
                <a16:creationId xmlns:a16="http://schemas.microsoft.com/office/drawing/2014/main" id="{EAE83AAE-0F4A-3C7D-129A-7840AA34DA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15794" y="5466559"/>
            <a:ext cx="769621" cy="9565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35CCB2-DD98-10CD-3C1D-D910636B227A}"/>
              </a:ext>
            </a:extLst>
          </p:cNvPr>
          <p:cNvSpPr/>
          <p:nvPr/>
        </p:nvSpPr>
        <p:spPr>
          <a:xfrm>
            <a:off x="435428" y="961996"/>
            <a:ext cx="11440885" cy="54140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Content Heading</a:t>
            </a:r>
          </a:p>
        </p:txBody>
      </p:sp>
    </p:spTree>
    <p:extLst>
      <p:ext uri="{BB962C8B-B14F-4D97-AF65-F5344CB8AC3E}">
        <p14:creationId xmlns:p14="http://schemas.microsoft.com/office/powerpoint/2010/main" val="410720688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DC1E9BC-3656-4F5C-9293-E583B0F30920}" vid="{D55B34D8-511C-4576-95E6-8D3FB1CE41DC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391CED3FF2AA4C8982C73C22E1E02D" ma:contentTypeVersion="3" ma:contentTypeDescription="Create a new document." ma:contentTypeScope="" ma:versionID="d45f156997865dd07e0c754f17b96b32">
  <xsd:schema xmlns:xsd="http://www.w3.org/2001/XMLSchema" xmlns:xs="http://www.w3.org/2001/XMLSchema" xmlns:p="http://schemas.microsoft.com/office/2006/metadata/properties" xmlns:ns2="ecbd96c1-3a12-411a-a9a1-f46e138fb5d2" targetNamespace="http://schemas.microsoft.com/office/2006/metadata/properties" ma:root="true" ma:fieldsID="7785110325451c272184d6eb2d3cbac6" ns2:_="">
    <xsd:import namespace="ecbd96c1-3a12-411a-a9a1-f46e138fb5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d96c1-3a12-411a-a9a1-f46e138fb5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6D4EAF-A1A0-4C00-812C-E4CE36066F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91C958-847F-4665-813E-5E04ADB742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bd96c1-3a12-411a-a9a1-f46e138fb5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964C6D-C434-4FD4-A9E4-D30099E68770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cbd96c1-3a12-411a-a9a1-f46e138fb5d2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66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Calibri Light</vt:lpstr>
      <vt:lpstr>1_Custom Design</vt:lpstr>
      <vt:lpstr>Custom Design</vt:lpstr>
      <vt:lpstr>Theme1</vt:lpstr>
      <vt:lpstr>2_Custom Design</vt:lpstr>
      <vt:lpstr>3_Custom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Chowdhury</dc:creator>
  <cp:lastModifiedBy>ROHIT N SHENOY - 220900141 - MITMPL</cp:lastModifiedBy>
  <cp:revision>34</cp:revision>
  <dcterms:created xsi:type="dcterms:W3CDTF">2023-11-14T02:32:13Z</dcterms:created>
  <dcterms:modified xsi:type="dcterms:W3CDTF">2024-12-13T06:05:17Z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0x0101001C391CED3FF2AA4C8982C73C22E1E02D</vt:lpwstr>
  </property>
  <property fmtid="{D5CDD505-2E9C-101B-9397-08002B2CF9AE}" pid="3" name="MediaServiceImageTags">
    <vt:lpwstr/>
  </property>
</Properties>
</file>